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78A7F-E76D-0C11-AD3D-31DDBD07C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084322-D5AA-1655-E7CD-BA75CF955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EF54D0-4B7F-206C-4575-63427359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71B978-90D2-0F97-9E39-7AE0B496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4CE8DA-9346-A717-B105-7476098F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5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A391-3583-A81D-7FBA-95DCB392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41D3A3-D2BB-F1B7-3796-65246BDAD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CE849D-48C3-B014-4665-95A73310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A41C65-CAF1-38CD-77ED-6DE9938D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3BC6E6-6E8A-6C60-C5EE-C055E96B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13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7A3A20D-F043-0FE8-250B-E20AA8996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538202-5510-950F-CFFB-2CC26C71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920590-5C8B-9BAD-2635-E5C22ED7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5EA3EC-D96D-C399-0FD7-C866D0BE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035F20-180A-CBD4-FFE9-D998B559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09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E27BB-7CF9-2A75-DF07-35041167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2102DC-DC83-A8A7-926A-167E1916D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98501E-3BD4-AA49-A84C-CA0BF8EF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52605-5DE0-39A0-C947-D107ED2F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8F47EF-0FCA-03AE-16CE-D934EA85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42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A3FE2-2270-5E45-77FA-508ABDAF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5D7656-256F-65D6-67A7-86311A568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C2E7D9-DCA8-5415-DD6F-1B684FA1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C2D436-AE4F-1D2B-5D83-C2C9B5DA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694070-9002-7A22-4492-B5B2048A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57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76375-5D20-827C-78BE-1FE7BA4F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41F76B-6FA2-9A5F-8C10-505B52720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AAFAF7-FFF9-DF59-20AA-26BDC825E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98336D-265C-3E97-B39E-378734ED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3FE47C-67AB-ACF0-8B9F-8A25900B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B86DA-3A22-043B-4F60-4A6044A5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44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1F09A-1366-F321-2DD2-9EE86C93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4EA7AD-7D23-19BD-B712-72DA8349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156805-713A-E63F-1482-A10CE68D8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22F044-8FDC-ACA5-9FC6-B2268AB5B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6E741F4-6FB0-818F-73F1-E4E4B3431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A0A441-ED8B-0AAF-D18C-79B55A4A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E5FCB3D-4D5C-596E-A5B0-C5A38B7B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F4C0577-2F52-1031-D8D4-AD59BC8F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62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81584-D645-FBD0-9146-DE9B349C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853C86-3B3A-C5E8-0C29-B44B2180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3A1511-2E0A-93A5-DEB7-BE979D04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5F4AC3-A74B-B89B-D52A-3A96E6D4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68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196F13-5D79-0219-7064-971897CC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DD9DDB-EB7C-095A-854A-E72AE7B9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3BDDB2-B237-5814-A535-5198B344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52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D17FF-1BDD-6533-BBAD-663570F4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3EB0D2-E3B2-0988-E36E-41101210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2D9266-BA7F-BF6C-949E-B5CE7D1D5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B5FB55-2913-488E-741B-F2DB58CC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A2BE56-B5FC-F606-3C86-ABF237E7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71D542-FD66-655F-9555-93431CF6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9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1F6DD-C794-21F3-AF85-9B82E8F9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22AE9F6-72D0-51EA-7607-FD9B2F7CE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260A26-04A4-74C7-ADCB-138E9E396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B08242-58C0-23F6-2C2E-E7480CF3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28CB30-E0AA-4060-CFC4-82013007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4D148B-3E10-496A-E852-D4A6A29E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78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25420D-E02A-88CC-2E7E-DA713059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AC79B3-3022-0ED9-6935-9EBAE14BD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585EBF-FEF1-6A7B-AE75-D0EF2C8D8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2E1A7-FCEB-4C62-8CC8-E11E89E0682A}" type="datetimeFigureOut">
              <a:rPr lang="de-DE" smtClean="0"/>
              <a:t>31.03.2025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713FF2-928C-B150-B400-00C58C12D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F10A31-07AF-2460-93EF-363B74B52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550320-F018-4FB0-BAFB-00F3A9FBF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85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hyperlink" Target="http://www.alzheimer-qualitaetshandbuch.de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26" Type="http://schemas.openxmlformats.org/officeDocument/2006/relationships/image" Target="../media/image4.svg"/><Relationship Id="rId39" Type="http://schemas.openxmlformats.org/officeDocument/2006/relationships/image" Target="../media/image37.svg"/><Relationship Id="rId21" Type="http://schemas.openxmlformats.org/officeDocument/2006/relationships/image" Target="../media/image13.png"/><Relationship Id="rId34" Type="http://schemas.openxmlformats.org/officeDocument/2006/relationships/image" Target="../media/image35.svg"/><Relationship Id="rId7" Type="http://schemas.openxmlformats.org/officeDocument/2006/relationships/image" Target="../media/image23.svg"/><Relationship Id="rId12" Type="http://schemas.openxmlformats.org/officeDocument/2006/relationships/image" Target="../media/image17.png"/><Relationship Id="rId17" Type="http://schemas.openxmlformats.org/officeDocument/2006/relationships/image" Target="../media/image9.png"/><Relationship Id="rId25" Type="http://schemas.openxmlformats.org/officeDocument/2006/relationships/image" Target="../media/image3.png"/><Relationship Id="rId33" Type="http://schemas.openxmlformats.org/officeDocument/2006/relationships/image" Target="../media/image34.png"/><Relationship Id="rId38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6.svg"/><Relationship Id="rId32" Type="http://schemas.openxmlformats.org/officeDocument/2006/relationships/image" Target="../media/image33.svg"/><Relationship Id="rId37" Type="http://schemas.openxmlformats.org/officeDocument/2006/relationships/image" Target="../media/image19.svg"/><Relationship Id="rId5" Type="http://schemas.openxmlformats.org/officeDocument/2006/relationships/image" Target="../media/image21.svg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9.svg"/><Relationship Id="rId36" Type="http://schemas.openxmlformats.org/officeDocument/2006/relationships/image" Target="../media/image18.png"/><Relationship Id="rId10" Type="http://schemas.openxmlformats.org/officeDocument/2006/relationships/image" Target="../media/image26.png"/><Relationship Id="rId19" Type="http://schemas.openxmlformats.org/officeDocument/2006/relationships/image" Target="../media/image11.png"/><Relationship Id="rId31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6.svg"/><Relationship Id="rId22" Type="http://schemas.openxmlformats.org/officeDocument/2006/relationships/image" Target="../media/image14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Relationship Id="rId35" Type="http://schemas.openxmlformats.org/officeDocument/2006/relationships/hyperlink" Target="http://www.alzheimer-qualitaetshandbuch.de/" TargetMode="External"/><Relationship Id="rId8" Type="http://schemas.openxmlformats.org/officeDocument/2006/relationships/image" Target="../media/image24.png"/><Relationship Id="rId3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4.svg"/><Relationship Id="rId26" Type="http://schemas.openxmlformats.org/officeDocument/2006/relationships/image" Target="../media/image35.svg"/><Relationship Id="rId39" Type="http://schemas.openxmlformats.org/officeDocument/2006/relationships/image" Target="../media/image37.svg"/><Relationship Id="rId21" Type="http://schemas.openxmlformats.org/officeDocument/2006/relationships/image" Target="../media/image30.png"/><Relationship Id="rId34" Type="http://schemas.openxmlformats.org/officeDocument/2006/relationships/image" Target="../media/image27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.png"/><Relationship Id="rId25" Type="http://schemas.openxmlformats.org/officeDocument/2006/relationships/image" Target="../media/image34.png"/><Relationship Id="rId33" Type="http://schemas.openxmlformats.org/officeDocument/2006/relationships/image" Target="../media/image26.png"/><Relationship Id="rId38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16.svg"/><Relationship Id="rId20" Type="http://schemas.openxmlformats.org/officeDocument/2006/relationships/image" Target="../media/image29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33.svg"/><Relationship Id="rId32" Type="http://schemas.openxmlformats.org/officeDocument/2006/relationships/image" Target="../media/image25.svg"/><Relationship Id="rId37" Type="http://schemas.openxmlformats.org/officeDocument/2006/relationships/image" Target="../media/image19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32.png"/><Relationship Id="rId28" Type="http://schemas.openxmlformats.org/officeDocument/2006/relationships/image" Target="../media/image21.svg"/><Relationship Id="rId36" Type="http://schemas.openxmlformats.org/officeDocument/2006/relationships/image" Target="../media/image18.png"/><Relationship Id="rId10" Type="http://schemas.openxmlformats.org/officeDocument/2006/relationships/image" Target="../media/image10.svg"/><Relationship Id="rId19" Type="http://schemas.openxmlformats.org/officeDocument/2006/relationships/image" Target="../media/image28.png"/><Relationship Id="rId31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31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hyperlink" Target="http://www.alzheimer-qualitaetshandbuch.de/" TargetMode="External"/><Relationship Id="rId8" Type="http://schemas.openxmlformats.org/officeDocument/2006/relationships/image" Target="../media/image8.svg"/><Relationship Id="rId3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31.svg"/><Relationship Id="rId26" Type="http://schemas.openxmlformats.org/officeDocument/2006/relationships/image" Target="../media/image23.svg"/><Relationship Id="rId39" Type="http://schemas.openxmlformats.org/officeDocument/2006/relationships/image" Target="../media/image37.svg"/><Relationship Id="rId21" Type="http://schemas.openxmlformats.org/officeDocument/2006/relationships/image" Target="../media/image34.png"/><Relationship Id="rId34" Type="http://schemas.openxmlformats.org/officeDocument/2006/relationships/image" Target="../media/image8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30.png"/><Relationship Id="rId25" Type="http://schemas.openxmlformats.org/officeDocument/2006/relationships/image" Target="../media/image22.png"/><Relationship Id="rId33" Type="http://schemas.openxmlformats.org/officeDocument/2006/relationships/image" Target="../media/image7.png"/><Relationship Id="rId38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1.svg"/><Relationship Id="rId32" Type="http://schemas.openxmlformats.org/officeDocument/2006/relationships/image" Target="../media/image6.svg"/><Relationship Id="rId37" Type="http://schemas.openxmlformats.org/officeDocument/2006/relationships/image" Target="../media/image19.sv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23" Type="http://schemas.openxmlformats.org/officeDocument/2006/relationships/image" Target="../media/image20.png"/><Relationship Id="rId28" Type="http://schemas.openxmlformats.org/officeDocument/2006/relationships/image" Target="../media/image25.svg"/><Relationship Id="rId36" Type="http://schemas.openxmlformats.org/officeDocument/2006/relationships/image" Target="../media/image18.png"/><Relationship Id="rId10" Type="http://schemas.openxmlformats.org/officeDocument/2006/relationships/image" Target="../media/image14.svg"/><Relationship Id="rId19" Type="http://schemas.openxmlformats.org/officeDocument/2006/relationships/image" Target="../media/image32.png"/><Relationship Id="rId31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4" Type="http://schemas.openxmlformats.org/officeDocument/2006/relationships/image" Target="../media/image4.svg"/><Relationship Id="rId22" Type="http://schemas.openxmlformats.org/officeDocument/2006/relationships/image" Target="../media/image35.svg"/><Relationship Id="rId27" Type="http://schemas.openxmlformats.org/officeDocument/2006/relationships/image" Target="../media/image24.png"/><Relationship Id="rId30" Type="http://schemas.openxmlformats.org/officeDocument/2006/relationships/image" Target="../media/image27.svg"/><Relationship Id="rId35" Type="http://schemas.openxmlformats.org/officeDocument/2006/relationships/hyperlink" Target="http://www.alzheimer-qualitaetshandbuch.de/" TargetMode="External"/><Relationship Id="rId8" Type="http://schemas.openxmlformats.org/officeDocument/2006/relationships/image" Target="../media/image12.svg"/><Relationship Id="rId3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528F49D7-5D4A-BC8C-5F79-3D8BE1FE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30793" y="0"/>
            <a:ext cx="6102350" cy="6858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3FF0206-9085-B3A8-F578-C92938E0C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2877" y="2604648"/>
            <a:ext cx="5047841" cy="1052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63B88A-60EE-9648-5E5F-BFD1F4F53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0402" y="2264019"/>
            <a:ext cx="5333417" cy="12508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1C5F14-FB58-C3E5-A4B0-5848CA0B1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8452" y="3725541"/>
            <a:ext cx="5219773" cy="7240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128FA09-9466-364F-67DA-655DA9E709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85634" y="6300405"/>
            <a:ext cx="1264161" cy="2919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2EC5555-49B6-D46A-C0C7-B3553D44BE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09715" y="6304258"/>
            <a:ext cx="1264161" cy="28422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FF7255-E2EE-8763-B30F-85D1AB806E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04243" y="6297978"/>
            <a:ext cx="1472283" cy="296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929861F-0516-909E-AE70-B9A18A31BC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02545" y="6162777"/>
            <a:ext cx="1662112" cy="86827"/>
          </a:xfrm>
          <a:prstGeom prst="rect">
            <a:avLst/>
          </a:prstGeom>
        </p:spPr>
      </p:pic>
      <p:pic>
        <p:nvPicPr>
          <p:cNvPr id="28" name="Grafik 27" descr="Ein Bild, das Text, Computer, Screenshot, computer enthält.&#10;&#10;KI-generierte Inhalte können fehlerhaft sein.">
            <a:extLst>
              <a:ext uri="{FF2B5EF4-FFF2-40B4-BE49-F238E27FC236}">
                <a16:creationId xmlns:a16="http://schemas.microsoft.com/office/drawing/2014/main" id="{AD1F668E-51C3-9F98-ADDD-EBAE1FCD0AE6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920" y="3895725"/>
            <a:ext cx="3373747" cy="1857248"/>
          </a:xfrm>
          <a:prstGeom prst="rect">
            <a:avLst/>
          </a:prstGeom>
        </p:spPr>
      </p:pic>
      <p:pic>
        <p:nvPicPr>
          <p:cNvPr id="2" name="Grafik 1">
            <a:hlinkClick r:id="rId19"/>
            <a:extLst>
              <a:ext uri="{FF2B5EF4-FFF2-40B4-BE49-F238E27FC236}">
                <a16:creationId xmlns:a16="http://schemas.microsoft.com/office/drawing/2014/main" id="{0764A403-F0F7-9163-D2C4-078CB4DCBC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40172" y="6323084"/>
            <a:ext cx="3394528" cy="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7B1C69-F310-3581-091E-B6127CB49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FEC70F0-F0F7-FD65-B832-4D9FDCE91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0"/>
            <a:ext cx="6102350" cy="6858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F3A3B2E-C45D-E2B1-5768-BC8EBEDCAB2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5088" y="5088610"/>
            <a:ext cx="357546" cy="11918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AF76A43-6317-7497-8EA2-052423991E3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431" y="5316596"/>
            <a:ext cx="2716098" cy="26972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444FBC4-D2FD-E196-503A-2C5577BA934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8431" y="5660218"/>
            <a:ext cx="2352279" cy="26972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46B82FC-81ED-C4C2-E203-E12C92BCC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5088" y="6001154"/>
            <a:ext cx="1530549" cy="269728"/>
          </a:xfrm>
          <a:prstGeom prst="rect">
            <a:avLst/>
          </a:prstGeom>
        </p:spPr>
      </p:pic>
      <p:pic>
        <p:nvPicPr>
          <p:cNvPr id="6" name="Grafik 5" descr="Ein Bild, das Text, Computer, Screenshot, computer enthält.&#10;&#10;KI-generierte Inhalte können fehlerhaft sein.">
            <a:extLst>
              <a:ext uri="{FF2B5EF4-FFF2-40B4-BE49-F238E27FC236}">
                <a16:creationId xmlns:a16="http://schemas.microsoft.com/office/drawing/2014/main" id="{98ABA829-41F9-64F7-4B1F-5B7AF37E53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330" y="1500490"/>
            <a:ext cx="9541522" cy="52526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B52E66B-4199-7BF0-7B61-620B8FF836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24473" y="702367"/>
            <a:ext cx="2957066" cy="6935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180B16-4CD2-9983-1AA8-2B6B4C2A2D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30823" y="1500490"/>
            <a:ext cx="2891977" cy="4011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F4F7DDC-5C29-4823-5649-46DA073934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85634" y="6300405"/>
            <a:ext cx="1264161" cy="2919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971D6F3-437B-AA96-4501-88F519C8C5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09715" y="6304258"/>
            <a:ext cx="1264161" cy="28422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CB8EE78-9B29-C706-6AB3-2A62F978E6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04243" y="6297978"/>
            <a:ext cx="1472283" cy="296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52DCD82-8ACC-89C0-D97A-10A2DA155B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02545" y="6162777"/>
            <a:ext cx="1662112" cy="868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CF3C27-AA2E-8BA0-6814-A15222170C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791735" y="2573405"/>
            <a:ext cx="5047841" cy="10526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36DE797-E7C4-901B-F048-6439BF065BC1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0"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791735" y="3758279"/>
            <a:ext cx="1978195" cy="4431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2A1E1D2-F5E9-78D1-7227-6E2AEAD1D550}"/>
              </a:ext>
            </a:extLst>
          </p:cNvPr>
          <p:cNvPicPr>
            <a:picLocks noChangeAspect="1"/>
          </p:cNvPicPr>
          <p:nvPr/>
        </p:nvPicPr>
        <p:blipFill>
          <a:blip r:embed="rId29">
            <a:alphaModFix amt="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899588" y="3758154"/>
            <a:ext cx="1978195" cy="44316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03A2D8B-3A31-23AF-5A89-79A91DB617F7}"/>
              </a:ext>
            </a:extLst>
          </p:cNvPr>
          <p:cNvPicPr>
            <a:picLocks noChangeAspect="1"/>
          </p:cNvPicPr>
          <p:nvPr/>
        </p:nvPicPr>
        <p:blipFill>
          <a:blip r:embed="rId31">
            <a:alphaModFix amt="0"/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791735" y="4296902"/>
            <a:ext cx="1978201" cy="44316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0A39E53-A31D-9FD9-6E82-672C04FE65B5}"/>
              </a:ext>
            </a:extLst>
          </p:cNvPr>
          <p:cNvPicPr>
            <a:picLocks noChangeAspect="1"/>
          </p:cNvPicPr>
          <p:nvPr/>
        </p:nvPicPr>
        <p:blipFill>
          <a:blip r:embed="rId33">
            <a:alphaModFix amt="0"/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899588" y="4296902"/>
            <a:ext cx="1978195" cy="443167"/>
          </a:xfrm>
          <a:prstGeom prst="rect">
            <a:avLst/>
          </a:prstGeom>
        </p:spPr>
      </p:pic>
      <p:pic>
        <p:nvPicPr>
          <p:cNvPr id="2" name="Grafik 1">
            <a:hlinkClick r:id="rId35"/>
            <a:extLst>
              <a:ext uri="{FF2B5EF4-FFF2-40B4-BE49-F238E27FC236}">
                <a16:creationId xmlns:a16="http://schemas.microsoft.com/office/drawing/2014/main" id="{F3C28403-8768-8C8C-1439-9B7BB50EF44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40172" y="6323084"/>
            <a:ext cx="3394528" cy="22544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8F566F7-FA90-1FB3-707A-CAAA2DB02B63}"/>
              </a:ext>
            </a:extLst>
          </p:cNvPr>
          <p:cNvPicPr>
            <a:picLocks noChangeAspect="1"/>
          </p:cNvPicPr>
          <p:nvPr/>
        </p:nvPicPr>
        <p:blipFill>
          <a:blip r:embed="rId38">
            <a:alphaModFix amt="0"/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963675" y="5600322"/>
            <a:ext cx="441558" cy="44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5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2DF49C-7F43-B743-36CA-7B2AF51A7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1A648F8-AC35-6091-0ABF-819F4984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9650" y="0"/>
            <a:ext cx="6102350" cy="6858000"/>
          </a:xfrm>
          <a:prstGeom prst="rect">
            <a:avLst/>
          </a:prstGeom>
        </p:spPr>
      </p:pic>
      <p:pic>
        <p:nvPicPr>
          <p:cNvPr id="6" name="Grafik 5" descr="Ein Bild, das Text, Computer, Screenshot, computer enthält.&#10;&#10;KI-generierte Inhalte können fehlerhaft sein.">
            <a:extLst>
              <a:ext uri="{FF2B5EF4-FFF2-40B4-BE49-F238E27FC236}">
                <a16:creationId xmlns:a16="http://schemas.microsoft.com/office/drawing/2014/main" id="{AD73B3C5-9137-F385-C2C9-1220BA596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330" y="1500490"/>
            <a:ext cx="9541522" cy="52526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A82B26-0BF8-2375-473C-E83A88AF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4473" y="702367"/>
            <a:ext cx="2957066" cy="6935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88FD7C-D38C-D2E4-CFC4-66CA1D3C9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30823" y="1500490"/>
            <a:ext cx="2891977" cy="4011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3E8616F-3AC0-DCAC-7708-31A21A3EE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85634" y="6300405"/>
            <a:ext cx="1264161" cy="2919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D21BC85-44C4-F965-0EB3-786B1CED52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09715" y="6304258"/>
            <a:ext cx="1264161" cy="28422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15A216C-9007-2378-4185-C6EEA7147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04243" y="6297978"/>
            <a:ext cx="1472283" cy="296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DA46B1F-C214-2AA9-0A29-C6AC98B515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02545" y="6162777"/>
            <a:ext cx="1662112" cy="868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47F653-9887-426C-72DE-54D4C34251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91735" y="780686"/>
            <a:ext cx="3975752" cy="82906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E3598D4-3879-DFDE-560C-2F4889225F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91735" y="2034254"/>
            <a:ext cx="1978195" cy="4431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7495CDF-6B11-6F46-0AF9-F361A7BBE49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99588" y="2034129"/>
            <a:ext cx="1978195" cy="44316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97C30C7-059E-2B1C-D950-D383EE95227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91735" y="2572877"/>
            <a:ext cx="1978201" cy="44316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632FEB2-315D-C8E8-3494-B2827152EEF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899588" y="2572877"/>
            <a:ext cx="1978195" cy="4431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3F5A875-C016-FC80-4AFC-21A4C69D570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925088" y="3364585"/>
            <a:ext cx="357546" cy="11918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815244-6DF6-1A23-4F8E-1D024D62DBD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918431" y="3592571"/>
            <a:ext cx="2716098" cy="26972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50FC8FA-F351-EA73-9DEA-88EECAE561D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918431" y="3936193"/>
            <a:ext cx="2352279" cy="26972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70DDB026-7E6E-D61E-9433-26047A8128B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925088" y="4277129"/>
            <a:ext cx="1530549" cy="269728"/>
          </a:xfrm>
          <a:prstGeom prst="rect">
            <a:avLst/>
          </a:prstGeom>
        </p:spPr>
      </p:pic>
      <p:pic>
        <p:nvPicPr>
          <p:cNvPr id="2" name="Grafik 1">
            <a:hlinkClick r:id="rId35"/>
            <a:extLst>
              <a:ext uri="{FF2B5EF4-FFF2-40B4-BE49-F238E27FC236}">
                <a16:creationId xmlns:a16="http://schemas.microsoft.com/office/drawing/2014/main" id="{553E1190-243A-55C3-D81D-B5C375FD8ED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40172" y="6323084"/>
            <a:ext cx="3394528" cy="225445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F154F8F2-9DFF-D6B4-6A6D-1FC351AF887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487279" y="4594459"/>
            <a:ext cx="1447421" cy="14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34697-44CA-F1FD-FDCB-B2F27F265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7221466-59B0-2A78-8140-D986076F8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 descr="Ein Bild, das Text, Computer, Screenshot, computer enthält.&#10;&#10;KI-generierte Inhalte können fehlerhaft sein.">
            <a:extLst>
              <a:ext uri="{FF2B5EF4-FFF2-40B4-BE49-F238E27FC236}">
                <a16:creationId xmlns:a16="http://schemas.microsoft.com/office/drawing/2014/main" id="{5845F5C8-4723-295A-10C6-BB8327423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5470" y="3021595"/>
            <a:ext cx="4561430" cy="251106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FC309DA-28EB-D741-885F-830728A3C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5634" y="6300405"/>
            <a:ext cx="1264161" cy="29192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B08382D-A9B0-C59F-6C56-104CD195B6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9715" y="6304258"/>
            <a:ext cx="1264161" cy="28422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FDD919E-82CB-4A7F-D57C-8DC96319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04243" y="6297978"/>
            <a:ext cx="1472283" cy="296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FAB5B3C-8BB9-F03B-CA8E-4EB27C074C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02545" y="6162777"/>
            <a:ext cx="1662112" cy="8682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69FF67A-F43B-EE4C-4467-B946EAC62E0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30135" y="774150"/>
            <a:ext cx="3975752" cy="82906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7C1487-6CC0-95B5-02C7-5E73E31B6CA6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30135" y="2034254"/>
            <a:ext cx="1978195" cy="4431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4F4E710-7547-A9A1-7161-0DCDFEA4E4D2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37988" y="2034129"/>
            <a:ext cx="1978195" cy="44316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1914EF-0268-39DB-C29B-1E8AE7259357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30135" y="2572877"/>
            <a:ext cx="1978201" cy="44316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8E515AE-98C6-E5BF-926C-087335515790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37988" y="2572877"/>
            <a:ext cx="1978195" cy="4431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D6D5577-2ADA-5BB8-5280-410A3A2908D0}"/>
              </a:ext>
            </a:extLst>
          </p:cNvPr>
          <p:cNvPicPr>
            <a:picLocks noChangeAspect="1"/>
          </p:cNvPicPr>
          <p:nvPr/>
        </p:nvPicPr>
        <p:blipFill>
          <a:blip r:embed="rId23">
            <a:alphaModFix amt="0"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363488" y="3364585"/>
            <a:ext cx="357546" cy="11918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6C332DA-BDDE-A013-5294-0347FBFB1CAC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0"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356831" y="3592571"/>
            <a:ext cx="2716098" cy="26972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8C91E488-E605-06B8-528A-9A4D2D48CFD7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0"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356831" y="3936193"/>
            <a:ext cx="2352279" cy="26972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C51BF24-0550-1F8C-7C31-7032EF57A676}"/>
              </a:ext>
            </a:extLst>
          </p:cNvPr>
          <p:cNvPicPr>
            <a:picLocks noChangeAspect="1"/>
          </p:cNvPicPr>
          <p:nvPr/>
        </p:nvPicPr>
        <p:blipFill>
          <a:blip r:embed="rId29">
            <a:alphaModFix amt="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363488" y="4277129"/>
            <a:ext cx="1530549" cy="2697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2746C7A-C9D2-E1A1-247C-F88F1D1B94F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077157" y="702962"/>
            <a:ext cx="4299736" cy="10083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1D61B6E-8E2E-C0E0-9AF8-3D8956380CB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086390" y="1863477"/>
            <a:ext cx="4205093" cy="583336"/>
          </a:xfrm>
          <a:prstGeom prst="rect">
            <a:avLst/>
          </a:prstGeom>
        </p:spPr>
      </p:pic>
      <p:pic>
        <p:nvPicPr>
          <p:cNvPr id="2" name="Grafik 1">
            <a:hlinkClick r:id="rId35"/>
            <a:extLst>
              <a:ext uri="{FF2B5EF4-FFF2-40B4-BE49-F238E27FC236}">
                <a16:creationId xmlns:a16="http://schemas.microsoft.com/office/drawing/2014/main" id="{9C10B84B-5D76-395E-C4A5-79EA7777936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40172" y="6323084"/>
            <a:ext cx="3394528" cy="22544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08FBA2D-FB8A-FEF9-3BD2-DE2C623DC2D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700461" y="2898791"/>
            <a:ext cx="2787018" cy="27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91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Jacob</dc:creator>
  <cp:lastModifiedBy>Manuel Jacob</cp:lastModifiedBy>
  <cp:revision>9</cp:revision>
  <dcterms:created xsi:type="dcterms:W3CDTF">2025-03-03T13:31:44Z</dcterms:created>
  <dcterms:modified xsi:type="dcterms:W3CDTF">2025-03-31T10:56:21Z</dcterms:modified>
</cp:coreProperties>
</file>